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1pPr>
    <a:lvl2pPr marL="421996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2pPr>
    <a:lvl3pPr marL="843991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3pPr>
    <a:lvl4pPr marL="1265987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4pPr>
    <a:lvl5pPr marL="1687982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5pPr>
    <a:lvl6pPr marL="2109978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6pPr>
    <a:lvl7pPr marL="2531974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7pPr>
    <a:lvl8pPr marL="2953969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8pPr>
    <a:lvl9pPr marL="3375965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0E4C-AB29-4A4E-970E-55F8A5B6376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7162" y="167948"/>
            <a:ext cx="6832937" cy="707825"/>
          </a:xfrm>
        </p:spPr>
        <p:txBody>
          <a:bodyPr>
            <a:noAutofit/>
          </a:bodyPr>
          <a:lstStyle/>
          <a:p>
            <a:r>
              <a:rPr lang="en-US" sz="4364" dirty="0">
                <a:latin typeface="KBLimeLight" charset="0"/>
                <a:ea typeface="KBLimeLight" charset="0"/>
                <a:cs typeface="KBLimeLight" charset="0"/>
              </a:rPr>
              <a:t>Virginia Readers Choice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4770" y="4490608"/>
            <a:ext cx="2430854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5253" y="3679050"/>
            <a:ext cx="3039842" cy="1278944"/>
          </a:xfrm>
          <a:prstGeom prst="rect">
            <a:avLst/>
          </a:prstGeom>
        </p:spPr>
        <p:txBody>
          <a:bodyPr vert="horz" lIns="62345" tIns="31173" rIns="62345" bIns="3117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182" dirty="0">
                <a:latin typeface="KBLimeLight" charset="0"/>
                <a:ea typeface="KBLimeLight" charset="0"/>
                <a:cs typeface="KBLimeLight" charset="0"/>
              </a:rPr>
              <a:t>VRC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6312" y="5329964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 smtClean="0">
                <a:latin typeface="KBLimeLight" charset="0"/>
                <a:ea typeface="KBLimeLight" charset="0"/>
                <a:cs typeface="KBLimeLight" charset="0"/>
              </a:rPr>
              <a:t>2019 </a:t>
            </a:r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- </a:t>
            </a:r>
            <a:r>
              <a:rPr lang="en-US" sz="3682" dirty="0" smtClean="0">
                <a:latin typeface="KBLimeLight" charset="0"/>
                <a:ea typeface="KBLimeLight" charset="0"/>
                <a:cs typeface="KBLimeLight" charset="0"/>
              </a:rPr>
              <a:t>2020</a:t>
            </a:r>
            <a:endParaRPr lang="en-US" sz="3682" dirty="0">
              <a:latin typeface="KBLimeLight" charset="0"/>
              <a:ea typeface="KBLimeLight" charset="0"/>
              <a:cs typeface="KBLime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296" y="4731958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 smtClean="0">
                <a:latin typeface="KBLimeLight" charset="0"/>
                <a:ea typeface="KBLimeLight" charset="0"/>
                <a:cs typeface="KBLimeLight" charset="0"/>
              </a:rPr>
              <a:t>High School</a:t>
            </a:r>
            <a:endParaRPr lang="en-US" sz="3682" dirty="0">
              <a:latin typeface="KBLimeLight" charset="0"/>
              <a:ea typeface="KBLimeLight" charset="0"/>
              <a:cs typeface="KBLimeLight" charset="0"/>
            </a:endParaRPr>
          </a:p>
        </p:txBody>
      </p:sp>
      <p:pic>
        <p:nvPicPr>
          <p:cNvPr id="2" name="Picture 2" descr="https://prodimage.images-bn.com/pimages/9780316384902_p0_v1_s550x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7" y="1146592"/>
            <a:ext cx="1677158" cy="24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age result for One of Us Is Lying by Karen M. McMa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7" y="1155433"/>
            <a:ext cx="1761335" cy="24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ages.gr-assets.com/books/1492473454l/235328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78" y="1158474"/>
            <a:ext cx="1760944" cy="24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155325.jpg (315Ã47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23" y="1146798"/>
            <a:ext cx="1636206" cy="24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ages-na.ssl-images-amazon.com/images/I/8181KH0VR7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9" y="6268469"/>
            <a:ext cx="1714943" cy="25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-na.ssl-images-amazon.com/images/I/51Mm5EBtrpL._SX340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46" y="6250181"/>
            <a:ext cx="1768074" cy="25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s-na.ssl-images-amazon.com/images/I/51TECFnAT4L._SX329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52" y="6268469"/>
            <a:ext cx="1702583" cy="25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ages-na.ssl-images-amazon.com/images/I/51wfDsq20s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2" y="3754946"/>
            <a:ext cx="1746825" cy="2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ages-na.ssl-images-amazon.com/images/I/81vurbvn9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48" y="6278836"/>
            <a:ext cx="1706253" cy="25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1ldy8a769gy68.cloudfront.net/180/978/161/873/120/3/978161873120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921">
            <a:off x="269152" y="3630542"/>
            <a:ext cx="1753428" cy="26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553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</TotalTime>
  <Words>10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KBLimeLight</vt:lpstr>
      <vt:lpstr>Arial</vt:lpstr>
      <vt:lpstr>Office Theme</vt:lpstr>
      <vt:lpstr>Virginia Readers Choice</vt:lpstr>
    </vt:vector>
  </TitlesOfParts>
  <Company>WJCC Public Schools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Eriksen, Tonia</dc:creator>
  <cp:lastModifiedBy>Microsoft Office User</cp:lastModifiedBy>
  <cp:revision>20</cp:revision>
  <cp:lastPrinted>2017-07-19T03:28:20Z</cp:lastPrinted>
  <dcterms:created xsi:type="dcterms:W3CDTF">2017-07-16T17:49:42Z</dcterms:created>
  <dcterms:modified xsi:type="dcterms:W3CDTF">2019-06-17T04:29:35Z</dcterms:modified>
</cp:coreProperties>
</file>