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1pPr>
    <a:lvl2pPr marL="421996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2pPr>
    <a:lvl3pPr marL="843991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3pPr>
    <a:lvl4pPr marL="1265987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4pPr>
    <a:lvl5pPr marL="1687982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5pPr>
    <a:lvl6pPr marL="2109978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6pPr>
    <a:lvl7pPr marL="2531974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7pPr>
    <a:lvl8pPr marL="2953969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8pPr>
    <a:lvl9pPr marL="3375965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0E4C-AB29-4A4E-970E-55F8A5B63768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7162" y="167948"/>
            <a:ext cx="6832937" cy="707825"/>
          </a:xfrm>
        </p:spPr>
        <p:txBody>
          <a:bodyPr>
            <a:noAutofit/>
          </a:bodyPr>
          <a:lstStyle/>
          <a:p>
            <a:r>
              <a:rPr lang="en-US" sz="4364" dirty="0">
                <a:latin typeface="KBLimeLight" charset="0"/>
                <a:ea typeface="KBLimeLight" charset="0"/>
                <a:cs typeface="KBLimeLight" charset="0"/>
              </a:rPr>
              <a:t>Virginia Readers Choice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4770" y="4490608"/>
            <a:ext cx="2430854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2018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5253" y="3679050"/>
            <a:ext cx="3039842" cy="1278944"/>
          </a:xfrm>
          <a:prstGeom prst="rect">
            <a:avLst/>
          </a:prstGeom>
        </p:spPr>
        <p:txBody>
          <a:bodyPr vert="horz" lIns="62345" tIns="31173" rIns="62345" bIns="3117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182" dirty="0">
                <a:latin typeface="KBLimeLight" charset="0"/>
                <a:ea typeface="KBLimeLight" charset="0"/>
                <a:cs typeface="KBLimeLight" charset="0"/>
              </a:rPr>
              <a:t>VRC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9736" y="5329964"/>
            <a:ext cx="340283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 smtClean="0">
                <a:latin typeface="KBLimeLight" charset="0"/>
                <a:ea typeface="KBLimeLight" charset="0"/>
                <a:cs typeface="KBLimeLight" charset="0"/>
              </a:rPr>
              <a:t>2019 </a:t>
            </a:r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- </a:t>
            </a:r>
            <a:r>
              <a:rPr lang="en-US" sz="3682" dirty="0" smtClean="0">
                <a:latin typeface="KBLimeLight" charset="0"/>
                <a:ea typeface="KBLimeLight" charset="0"/>
                <a:cs typeface="KBLimeLight" charset="0"/>
              </a:rPr>
              <a:t>2020</a:t>
            </a:r>
            <a:endParaRPr lang="en-US" sz="3682" dirty="0">
              <a:latin typeface="KBLimeLight" charset="0"/>
              <a:ea typeface="KBLimeLight" charset="0"/>
              <a:cs typeface="KBLime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296" y="4731958"/>
            <a:ext cx="340283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Middle School</a:t>
            </a:r>
          </a:p>
        </p:txBody>
      </p:sp>
      <p:pic>
        <p:nvPicPr>
          <p:cNvPr id="1028" name="Picture 4" descr="https://images-na.ssl-images-amazon.com/images/I/51q%2B2fVkA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" y="6294400"/>
            <a:ext cx="1697440" cy="26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booksense.com/images/777/053/9781338053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90" y="1168017"/>
            <a:ext cx="1650715" cy="24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gr-assets.com/books/1483433023l/33591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45" y="1148082"/>
            <a:ext cx="1804571" cy="25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-na.ssl-images-amazon.com/images/I/61YypsWd1h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10" y="3719945"/>
            <a:ext cx="1804571" cy="2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mages.penguinrandomhouse.com/cover/97815247138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48" y="1146592"/>
            <a:ext cx="1731209" cy="26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alangratz.com/wp-content/uploads/2017/06/Refugee-Cover-1682px-680x10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7" y="1113361"/>
            <a:ext cx="1663910" cy="252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images-na.ssl-images-amazon.com/images/I/81xCMG1q7Q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87" y="6253536"/>
            <a:ext cx="1715858" cy="25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images-na.ssl-images-amazon.com/images/I/41Is1dY0VcL._SX329_BO1,204,203,200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30" y="6278583"/>
            <a:ext cx="1716018" cy="25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images-na.ssl-images-amazon.com/images/I/515p0z0K8%2B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76" y="6268469"/>
            <a:ext cx="1774674" cy="25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www.scholastic.com/content5/media/products/13/9780545928113_mres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"/>
          <a:stretch/>
        </p:blipFill>
        <p:spPr bwMode="auto">
          <a:xfrm rot="20864518">
            <a:off x="269443" y="3653582"/>
            <a:ext cx="1803269" cy="25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553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3871</TotalTime>
  <Words>10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KBLimeLight</vt:lpstr>
      <vt:lpstr>Arial</vt:lpstr>
      <vt:lpstr>Office Theme</vt:lpstr>
      <vt:lpstr>Virginia Readers Choice</vt:lpstr>
    </vt:vector>
  </TitlesOfParts>
  <Company>WJCC Public Schools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Eriksen, Tonia</dc:creator>
  <cp:lastModifiedBy>Microsoft Office User</cp:lastModifiedBy>
  <cp:revision>17</cp:revision>
  <cp:lastPrinted>2019-07-24T04:13:01Z</cp:lastPrinted>
  <dcterms:created xsi:type="dcterms:W3CDTF">2017-07-16T17:49:42Z</dcterms:created>
  <dcterms:modified xsi:type="dcterms:W3CDTF">2019-07-24T04:19:26Z</dcterms:modified>
</cp:coreProperties>
</file>