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1pPr>
    <a:lvl2pPr marL="421996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2pPr>
    <a:lvl3pPr marL="843991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3pPr>
    <a:lvl4pPr marL="1265987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4pPr>
    <a:lvl5pPr marL="1687982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5pPr>
    <a:lvl6pPr marL="2109978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6pPr>
    <a:lvl7pPr marL="2531974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7pPr>
    <a:lvl8pPr marL="2953969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8pPr>
    <a:lvl9pPr marL="3375965" algn="l" defTabSz="421996" rtl="0" eaLnBrk="1" latinLnBrk="0" hangingPunct="1">
      <a:defRPr sz="16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0E4C-AB29-4A4E-970E-55F8A5B63768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DCE3-2FDA-4002-BF5D-FF54DAC1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9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f"/><Relationship Id="rId12" Type="http://schemas.openxmlformats.org/officeDocument/2006/relationships/image" Target="../media/image10.tif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7162" y="167948"/>
            <a:ext cx="6832937" cy="707825"/>
          </a:xfrm>
        </p:spPr>
        <p:txBody>
          <a:bodyPr>
            <a:noAutofit/>
          </a:bodyPr>
          <a:lstStyle/>
          <a:p>
            <a:r>
              <a:rPr lang="en-US" sz="4364" dirty="0">
                <a:latin typeface="KBLimeLight" charset="0"/>
                <a:ea typeface="KBLimeLight" charset="0"/>
                <a:cs typeface="KBLimeLight" charset="0"/>
              </a:rPr>
              <a:t>Virginia Readers Choice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4770" y="4490608"/>
            <a:ext cx="2430854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2018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35253" y="3679050"/>
            <a:ext cx="3039842" cy="1278944"/>
          </a:xfrm>
          <a:prstGeom prst="rect">
            <a:avLst/>
          </a:prstGeom>
        </p:spPr>
        <p:txBody>
          <a:bodyPr vert="horz" lIns="62345" tIns="31173" rIns="62345" bIns="3117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182" dirty="0">
                <a:latin typeface="KBLimeLight" charset="0"/>
                <a:ea typeface="KBLimeLight" charset="0"/>
                <a:cs typeface="KBLimeLight" charset="0"/>
              </a:rPr>
              <a:t>VRC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02305">
            <a:off x="240556" y="3712171"/>
            <a:ext cx="1778575" cy="249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19" y="6255859"/>
            <a:ext cx="1680512" cy="2523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78" y="1116166"/>
            <a:ext cx="1749135" cy="2491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31" y="6255859"/>
            <a:ext cx="1677438" cy="2523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174" y="6255859"/>
            <a:ext cx="1737392" cy="25232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560" y="6165779"/>
            <a:ext cx="1707404" cy="2613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813" y="1173399"/>
            <a:ext cx="1735215" cy="2505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959" y="3660128"/>
            <a:ext cx="1739140" cy="2595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032" y="1134130"/>
            <a:ext cx="1635684" cy="2470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62" y="1116166"/>
            <a:ext cx="1637550" cy="24885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89736" y="5329964"/>
            <a:ext cx="3402830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2017 - 2018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4296" y="4731958"/>
            <a:ext cx="3402830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82" dirty="0">
                <a:latin typeface="KBLimeLight" charset="0"/>
                <a:ea typeface="KBLimeLight" charset="0"/>
                <a:cs typeface="KBLimeLight" charset="0"/>
              </a:rPr>
              <a:t>Middle School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553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2976</TotalTime>
  <Words>10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KBLimeLight</vt:lpstr>
      <vt:lpstr>Arial</vt:lpstr>
      <vt:lpstr>Office Theme</vt:lpstr>
      <vt:lpstr>Virginia Readers Choice</vt:lpstr>
    </vt:vector>
  </TitlesOfParts>
  <Company>WJCC Public Schools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Eriksen, Tonia</dc:creator>
  <cp:lastModifiedBy>Tonia Eriksen</cp:lastModifiedBy>
  <cp:revision>8</cp:revision>
  <cp:lastPrinted>2017-07-19T03:28:20Z</cp:lastPrinted>
  <dcterms:created xsi:type="dcterms:W3CDTF">2017-07-16T17:49:42Z</dcterms:created>
  <dcterms:modified xsi:type="dcterms:W3CDTF">2017-07-20T04:58:49Z</dcterms:modified>
</cp:coreProperties>
</file>