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152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0E4C-AB29-4A4E-970E-55F8A5B63768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6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0924" y="184743"/>
            <a:ext cx="6970525" cy="77860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KBLimeLight" charset="0"/>
                <a:ea typeface="KBLimeLight" charset="0"/>
                <a:cs typeface="KBLimeLight" charset="0"/>
              </a:rPr>
              <a:t>Virginia Readers Choice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66927" y="4939668"/>
            <a:ext cx="267393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 smtClean="0">
                <a:latin typeface="KBLimeLight" charset="0"/>
                <a:ea typeface="KBLimeLight" charset="0"/>
                <a:cs typeface="KBLimeLight" charset="0"/>
              </a:rPr>
              <a:t>2018</a:t>
            </a:r>
            <a:endParaRPr lang="en-US" sz="4050" dirty="0">
              <a:latin typeface="KBLimeLight" charset="0"/>
              <a:ea typeface="KBLimeLight" charset="0"/>
              <a:cs typeface="KBLime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9600" y="3961149"/>
            <a:ext cx="2765464" cy="1406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>
                <a:latin typeface="KBLimeLight" charset="0"/>
                <a:ea typeface="KBLimeLight" charset="0"/>
                <a:cs typeface="KBLimeLight" charset="0"/>
              </a:rPr>
              <a:t>VRC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1894" y="5895170"/>
            <a:ext cx="31006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atin typeface="KBLimeLight" charset="0"/>
                <a:ea typeface="KBLimeLight" charset="0"/>
                <a:cs typeface="KBLimeLight" charset="0"/>
              </a:rPr>
              <a:t>2017</a:t>
            </a:r>
            <a:r>
              <a:rPr lang="en-US" sz="3400" dirty="0">
                <a:latin typeface="KBLimeLight" charset="0"/>
                <a:ea typeface="KBLimeLight" charset="0"/>
                <a:cs typeface="KBLimeLight" charset="0"/>
              </a:rPr>
              <a:t> </a:t>
            </a:r>
            <a:r>
              <a:rPr lang="en-US" sz="3400" dirty="0" smtClean="0">
                <a:latin typeface="KBLimeLight" charset="0"/>
                <a:ea typeface="KBLimeLight" charset="0"/>
                <a:cs typeface="KBLimeLight" charset="0"/>
              </a:rPr>
              <a:t>- 2018</a:t>
            </a:r>
            <a:endParaRPr lang="en-US" sz="3400" dirty="0">
              <a:latin typeface="KBLimeLight" charset="0"/>
              <a:ea typeface="KBLimeLight" charset="0"/>
              <a:cs typeface="KBLime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4698" y="5192986"/>
            <a:ext cx="3244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atin typeface="KBLimeLight" charset="0"/>
                <a:ea typeface="KBLimeLight" charset="0"/>
                <a:cs typeface="KBLimeLight" charset="0"/>
              </a:rPr>
              <a:t>High </a:t>
            </a:r>
            <a:r>
              <a:rPr lang="en-US" sz="3800" dirty="0" smtClean="0">
                <a:latin typeface="KBLimeLight" charset="0"/>
                <a:ea typeface="KBLimeLight" charset="0"/>
                <a:cs typeface="KBLimeLight" charset="0"/>
              </a:rPr>
              <a:t>School</a:t>
            </a:r>
            <a:endParaRPr lang="en-US" sz="3800" dirty="0">
              <a:latin typeface="KBLimeLight" charset="0"/>
              <a:ea typeface="KBLimeLight" charset="0"/>
              <a:cs typeface="KBLimeLight" charset="0"/>
            </a:endParaRPr>
          </a:p>
        </p:txBody>
      </p:sp>
      <p:pic>
        <p:nvPicPr>
          <p:cNvPr id="2" name="Picture 1" descr="all-american-boy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8" y="1235581"/>
            <a:ext cx="1843248" cy="2762896"/>
          </a:xfrm>
          <a:prstGeom prst="rect">
            <a:avLst/>
          </a:prstGeom>
        </p:spPr>
      </p:pic>
      <p:pic>
        <p:nvPicPr>
          <p:cNvPr id="3" name="Picture 2" descr="all-the-bright-plac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6" y="1235582"/>
            <a:ext cx="1825702" cy="2762895"/>
          </a:xfrm>
          <a:prstGeom prst="rect">
            <a:avLst/>
          </a:prstGeom>
        </p:spPr>
      </p:pic>
      <p:pic>
        <p:nvPicPr>
          <p:cNvPr id="19" name="Picture 18" descr="Dumplin'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" y="6830015"/>
            <a:ext cx="1826966" cy="2762897"/>
          </a:xfrm>
          <a:prstGeom prst="rect">
            <a:avLst/>
          </a:prstGeom>
        </p:spPr>
      </p:pic>
      <p:pic>
        <p:nvPicPr>
          <p:cNvPr id="20" name="Picture 19" descr="Emb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06" y="1287063"/>
            <a:ext cx="1834218" cy="2750468"/>
          </a:xfrm>
          <a:prstGeom prst="rect">
            <a:avLst/>
          </a:prstGeom>
        </p:spPr>
      </p:pic>
      <p:pic>
        <p:nvPicPr>
          <p:cNvPr id="21" name="Picture 20" descr="Everything Everyth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56" y="6843243"/>
            <a:ext cx="1784884" cy="2679000"/>
          </a:xfrm>
          <a:prstGeom prst="rect">
            <a:avLst/>
          </a:prstGeom>
        </p:spPr>
      </p:pic>
      <p:pic>
        <p:nvPicPr>
          <p:cNvPr id="22" name="Picture 21" descr="More-Happy-Than-No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62" y="4084281"/>
            <a:ext cx="1798619" cy="2699617"/>
          </a:xfrm>
          <a:prstGeom prst="rect">
            <a:avLst/>
          </a:prstGeom>
        </p:spPr>
      </p:pic>
      <p:pic>
        <p:nvPicPr>
          <p:cNvPr id="23" name="Picture 22" descr="Notorious RB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674">
            <a:off x="293924" y="3994832"/>
            <a:ext cx="2572221" cy="2810466"/>
          </a:xfrm>
          <a:prstGeom prst="rect">
            <a:avLst/>
          </a:prstGeom>
        </p:spPr>
      </p:pic>
      <p:pic>
        <p:nvPicPr>
          <p:cNvPr id="24" name="Picture 23" descr="outofdarknes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75" y="6843297"/>
            <a:ext cx="1828082" cy="2680972"/>
          </a:xfrm>
          <a:prstGeom prst="rect">
            <a:avLst/>
          </a:prstGeom>
        </p:spPr>
      </p:pic>
      <p:pic>
        <p:nvPicPr>
          <p:cNvPr id="25" name="Picture 24" descr="Salt to the Se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6857366"/>
            <a:ext cx="1775713" cy="2666903"/>
          </a:xfrm>
          <a:prstGeom prst="rect">
            <a:avLst/>
          </a:prstGeom>
        </p:spPr>
      </p:pic>
      <p:pic>
        <p:nvPicPr>
          <p:cNvPr id="26" name="Picture 25" descr="SimonVs-hc-c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78" y="1269903"/>
            <a:ext cx="1853535" cy="2713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553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10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Virginia Readers Choice</vt:lpstr>
    </vt:vector>
  </TitlesOfParts>
  <Company>WJCC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Eriksen, Tonia</dc:creator>
  <cp:lastModifiedBy>hcs hcs</cp:lastModifiedBy>
  <cp:revision>6</cp:revision>
  <dcterms:created xsi:type="dcterms:W3CDTF">2017-07-16T17:49:42Z</dcterms:created>
  <dcterms:modified xsi:type="dcterms:W3CDTF">2017-07-17T02:40:37Z</dcterms:modified>
</cp:coreProperties>
</file>